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0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9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77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71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86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64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10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6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3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5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9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2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9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6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87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1363134" y="-12235"/>
            <a:ext cx="7766936" cy="9943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778932" y="905933"/>
            <a:ext cx="8212667" cy="576580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b="1" dirty="0">
                <a:solidFill>
                  <a:srgbClr val="0070C0"/>
                </a:solidFill>
                <a:latin typeface="Vladimir Script" panose="03050402040407070305" pitchFamily="66" charset="0"/>
              </a:rPr>
              <a:t>Matawan’s Summer Lake Yoga 2020 with Lily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Class Limited to 24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Spots to be marked for Social Distancing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Every Saturday Morning 8:30- 9:30 AM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Starting June 6</a:t>
            </a:r>
            <a:r>
              <a:rPr lang="en-US" sz="1600" baseline="30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th</a:t>
            </a:r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– August 29</a:t>
            </a:r>
            <a:r>
              <a:rPr lang="en-US" sz="1600" baseline="30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th </a:t>
            </a:r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No class July 4th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$60.00 check made payable to Borough of Matawan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Must be registered with Department of Recreation</a:t>
            </a:r>
          </a:p>
          <a:p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8" name="Picture 7" descr="small group &lt;strong&gt;yoga&lt;/strong&gt; by a &lt;strong&gt;lake&lt;/strong&gt; | Visit Lakeland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30" y="1395821"/>
            <a:ext cx="3168303" cy="27655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03501"/>
            <a:ext cx="10058400" cy="10522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11200" y="4334932"/>
            <a:ext cx="902546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Name:________________________________________________________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Email:________________________________________________________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Check No:#____________________________________________________</a:t>
            </a:r>
          </a:p>
          <a:p>
            <a:endParaRPr lang="en-US" dirty="0" smtClean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Please drop off registration and check in an envelope marked Attention Recreation </a:t>
            </a:r>
            <a:r>
              <a:rPr lang="en-US" smtClean="0">
                <a:latin typeface="Baskerville Old Face" panose="02020602080505020303" pitchFamily="18" charset="0"/>
              </a:rPr>
              <a:t>at </a:t>
            </a:r>
            <a:r>
              <a:rPr lang="en-US" smtClean="0">
                <a:latin typeface="Baskerville Old Face" panose="02020602080505020303" pitchFamily="18" charset="0"/>
              </a:rPr>
              <a:t> 201 Broad </a:t>
            </a:r>
            <a:r>
              <a:rPr lang="en-US" dirty="0" smtClean="0">
                <a:latin typeface="Baskerville Old Face" panose="02020602080505020303" pitchFamily="18" charset="0"/>
              </a:rPr>
              <a:t>Street drop box before </a:t>
            </a:r>
            <a:r>
              <a:rPr lang="en-US" smtClean="0">
                <a:latin typeface="Baskerville Old Face" panose="02020602080505020303" pitchFamily="18" charset="0"/>
              </a:rPr>
              <a:t>June </a:t>
            </a:r>
            <a:r>
              <a:rPr lang="en-US" smtClean="0">
                <a:latin typeface="Baskerville Old Face" panose="02020602080505020303" pitchFamily="18" charset="0"/>
              </a:rPr>
              <a:t>5</a:t>
            </a:r>
            <a:r>
              <a:rPr lang="en-US" baseline="30000" smtClean="0">
                <a:latin typeface="Baskerville Old Face" panose="02020602080505020303" pitchFamily="18" charset="0"/>
              </a:rPr>
              <a:t>th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NO CASH</a:t>
            </a:r>
          </a:p>
          <a:p>
            <a:r>
              <a:rPr lang="en-US" sz="1600" dirty="0" smtClean="0">
                <a:latin typeface="Baskerville Old Face" panose="02020602080505020303" pitchFamily="18" charset="0"/>
              </a:rPr>
              <a:t>If classes are rained out – no inside classes due to social distancing limit of 10</a:t>
            </a:r>
          </a:p>
          <a:p>
            <a:r>
              <a:rPr lang="en-US" sz="1600" dirty="0" smtClean="0">
                <a:latin typeface="Baskerville Old Face" panose="02020602080505020303" pitchFamily="18" charset="0"/>
              </a:rPr>
              <a:t>Rained Out class will be made up on Sunday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94864" y="5993476"/>
            <a:ext cx="3397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Any </a:t>
            </a:r>
            <a:r>
              <a:rPr lang="en-US" sz="1200" dirty="0" smtClean="0"/>
              <a:t>questions, please email recreation@matawanborough.com</a:t>
            </a:r>
          </a:p>
          <a:p>
            <a:r>
              <a:rPr lang="en-US" sz="1200" dirty="0" smtClean="0"/>
              <a:t>Registration forms www.matawanborough.com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764567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115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Trebuchet MS</vt:lpstr>
      <vt:lpstr>Vladimir Script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Daria Dieterle</dc:creator>
  <cp:lastModifiedBy>Daria Dieterle</cp:lastModifiedBy>
  <cp:revision>13</cp:revision>
  <cp:lastPrinted>2020-05-28T18:49:45Z</cp:lastPrinted>
  <dcterms:created xsi:type="dcterms:W3CDTF">2020-05-28T17:10:55Z</dcterms:created>
  <dcterms:modified xsi:type="dcterms:W3CDTF">2020-06-01T16:45:45Z</dcterms:modified>
</cp:coreProperties>
</file>